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notesMasterIdLst>
    <p:notesMasterId r:id="rId7"/>
  </p:notesMasterIdLst>
  <p:sldIdLst>
    <p:sldId id="256" r:id="rId2"/>
    <p:sldId id="266" r:id="rId3"/>
    <p:sldId id="264" r:id="rId4"/>
    <p:sldId id="267" r:id="rId5"/>
    <p:sldId id="268" r:id="rId6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02E2A7-FB1A-4077-8097-35ED5CF1A68C}" v="272" dt="2023-05-31T11:28:27.4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74985" autoAdjust="0"/>
  </p:normalViewPr>
  <p:slideViewPr>
    <p:cSldViewPr snapToGrid="0" showGuides="1">
      <p:cViewPr varScale="1">
        <p:scale>
          <a:sx n="83" d="100"/>
          <a:sy n="83" d="100"/>
        </p:scale>
        <p:origin x="573" y="4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alie Paulsen" userId="39cddf5216acb62b" providerId="LiveId" clId="{3902E2A7-FB1A-4077-8097-35ED5CF1A68C}"/>
    <pc:docChg chg="undo custSel addSld delSld modSld">
      <pc:chgData name="Amalie Paulsen" userId="39cddf5216acb62b" providerId="LiveId" clId="{3902E2A7-FB1A-4077-8097-35ED5CF1A68C}" dt="2023-05-31T11:28:39.461" v="1019" actId="1076"/>
      <pc:docMkLst>
        <pc:docMk/>
      </pc:docMkLst>
      <pc:sldChg chg="addSp delSp modSp mod">
        <pc:chgData name="Amalie Paulsen" userId="39cddf5216acb62b" providerId="LiveId" clId="{3902E2A7-FB1A-4077-8097-35ED5CF1A68C}" dt="2023-05-31T11:20:56.110" v="673" actId="1076"/>
        <pc:sldMkLst>
          <pc:docMk/>
          <pc:sldMk cId="3972801048" sldId="256"/>
        </pc:sldMkLst>
        <pc:spChg chg="mod">
          <ac:chgData name="Amalie Paulsen" userId="39cddf5216acb62b" providerId="LiveId" clId="{3902E2A7-FB1A-4077-8097-35ED5CF1A68C}" dt="2023-05-31T11:20:33.313" v="641" actId="20577"/>
          <ac:spMkLst>
            <pc:docMk/>
            <pc:sldMk cId="3972801048" sldId="256"/>
            <ac:spMk id="2" creationId="{78BA85A0-A549-B315-FC06-65E6B303E722}"/>
          </ac:spMkLst>
        </pc:spChg>
        <pc:spChg chg="mod">
          <ac:chgData name="Amalie Paulsen" userId="39cddf5216acb62b" providerId="LiveId" clId="{3902E2A7-FB1A-4077-8097-35ED5CF1A68C}" dt="2023-05-31T11:20:48.616" v="672" actId="20577"/>
          <ac:spMkLst>
            <pc:docMk/>
            <pc:sldMk cId="3972801048" sldId="256"/>
            <ac:spMk id="3" creationId="{9610B577-1917-EF18-E426-6216D8F3C087}"/>
          </ac:spMkLst>
        </pc:spChg>
        <pc:picChg chg="del">
          <ac:chgData name="Amalie Paulsen" userId="39cddf5216acb62b" providerId="LiveId" clId="{3902E2A7-FB1A-4077-8097-35ED5CF1A68C}" dt="2023-05-31T11:13:41.040" v="278" actId="478"/>
          <ac:picMkLst>
            <pc:docMk/>
            <pc:sldMk cId="3972801048" sldId="256"/>
            <ac:picMk id="5" creationId="{DD9EB7D8-40BE-EBAF-DC6A-AF351D032C93}"/>
          </ac:picMkLst>
        </pc:picChg>
        <pc:picChg chg="add mod">
          <ac:chgData name="Amalie Paulsen" userId="39cddf5216acb62b" providerId="LiveId" clId="{3902E2A7-FB1A-4077-8097-35ED5CF1A68C}" dt="2023-05-31T11:20:56.110" v="673" actId="1076"/>
          <ac:picMkLst>
            <pc:docMk/>
            <pc:sldMk cId="3972801048" sldId="256"/>
            <ac:picMk id="6" creationId="{0A3B88FA-DFB6-271F-6075-D98E6CE0E247}"/>
          </ac:picMkLst>
        </pc:picChg>
      </pc:sldChg>
      <pc:sldChg chg="modSp del">
        <pc:chgData name="Amalie Paulsen" userId="39cddf5216acb62b" providerId="LiveId" clId="{3902E2A7-FB1A-4077-8097-35ED5CF1A68C}" dt="2023-05-31T11:14:57.722" v="386" actId="47"/>
        <pc:sldMkLst>
          <pc:docMk/>
          <pc:sldMk cId="2084512319" sldId="257"/>
        </pc:sldMkLst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2084512319" sldId="257"/>
            <ac:spMk id="2" creationId="{BFE7A35D-49DF-7690-EBB9-5A3057E208E4}"/>
          </ac:spMkLst>
        </pc:spChg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2084512319" sldId="257"/>
            <ac:spMk id="3" creationId="{0EAEE329-D53C-BBFA-22C2-1E2A7F509AC0}"/>
          </ac:spMkLst>
        </pc:spChg>
      </pc:sldChg>
      <pc:sldChg chg="modSp del modAnim">
        <pc:chgData name="Amalie Paulsen" userId="39cddf5216acb62b" providerId="LiveId" clId="{3902E2A7-FB1A-4077-8097-35ED5CF1A68C}" dt="2023-05-31T11:14:57.722" v="386" actId="47"/>
        <pc:sldMkLst>
          <pc:docMk/>
          <pc:sldMk cId="3314541213" sldId="259"/>
        </pc:sldMkLst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3314541213" sldId="259"/>
            <ac:spMk id="2" creationId="{BFE7A35D-49DF-7690-EBB9-5A3057E208E4}"/>
          </ac:spMkLst>
        </pc:spChg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3314541213" sldId="259"/>
            <ac:spMk id="11" creationId="{167197C1-1782-535E-85C8-9DE109252B25}"/>
          </ac:spMkLst>
        </pc:spChg>
      </pc:sldChg>
      <pc:sldChg chg="modSp del mod modAnim modNotesTx">
        <pc:chgData name="Amalie Paulsen" userId="39cddf5216acb62b" providerId="LiveId" clId="{3902E2A7-FB1A-4077-8097-35ED5CF1A68C}" dt="2023-05-31T11:14:57.722" v="386" actId="47"/>
        <pc:sldMkLst>
          <pc:docMk/>
          <pc:sldMk cId="1117090615" sldId="260"/>
        </pc:sldMkLst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1117090615" sldId="260"/>
            <ac:spMk id="2" creationId="{BFE7A35D-49DF-7690-EBB9-5A3057E208E4}"/>
          </ac:spMkLst>
        </pc:spChg>
        <pc:spChg chg="mod">
          <ac:chgData name="Amalie Paulsen" userId="39cddf5216acb62b" providerId="LiveId" clId="{3902E2A7-FB1A-4077-8097-35ED5CF1A68C}" dt="2023-02-15T11:36:57.642" v="250" actId="20577"/>
          <ac:spMkLst>
            <pc:docMk/>
            <pc:sldMk cId="1117090615" sldId="260"/>
            <ac:spMk id="3" creationId="{0EAEE329-D53C-BBFA-22C2-1E2A7F509AC0}"/>
          </ac:spMkLst>
        </pc:spChg>
        <pc:picChg chg="mod">
          <ac:chgData name="Amalie Paulsen" userId="39cddf5216acb62b" providerId="LiveId" clId="{3902E2A7-FB1A-4077-8097-35ED5CF1A68C}" dt="2023-02-15T11:39:20.892" v="271" actId="1076"/>
          <ac:picMkLst>
            <pc:docMk/>
            <pc:sldMk cId="1117090615" sldId="260"/>
            <ac:picMk id="17" creationId="{CCBE639C-C228-04E5-4877-DD76D540BCDF}"/>
          </ac:picMkLst>
        </pc:picChg>
      </pc:sldChg>
      <pc:sldChg chg="modSp del modAnim">
        <pc:chgData name="Amalie Paulsen" userId="39cddf5216acb62b" providerId="LiveId" clId="{3902E2A7-FB1A-4077-8097-35ED5CF1A68C}" dt="2023-05-31T11:14:57.722" v="386" actId="47"/>
        <pc:sldMkLst>
          <pc:docMk/>
          <pc:sldMk cId="2477304084" sldId="261"/>
        </pc:sldMkLst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2477304084" sldId="261"/>
            <ac:spMk id="2" creationId="{BFE7A35D-49DF-7690-EBB9-5A3057E208E4}"/>
          </ac:spMkLst>
        </pc:spChg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2477304084" sldId="261"/>
            <ac:spMk id="3" creationId="{0EAEE329-D53C-BBFA-22C2-1E2A7F509AC0}"/>
          </ac:spMkLst>
        </pc:spChg>
      </pc:sldChg>
      <pc:sldChg chg="modSp del modNotesTx">
        <pc:chgData name="Amalie Paulsen" userId="39cddf5216acb62b" providerId="LiveId" clId="{3902E2A7-FB1A-4077-8097-35ED5CF1A68C}" dt="2023-05-31T11:14:57.722" v="386" actId="47"/>
        <pc:sldMkLst>
          <pc:docMk/>
          <pc:sldMk cId="1543656428" sldId="262"/>
        </pc:sldMkLst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1543656428" sldId="262"/>
            <ac:spMk id="2" creationId="{BFE7A35D-49DF-7690-EBB9-5A3057E208E4}"/>
          </ac:spMkLst>
        </pc:spChg>
        <pc:spChg chg="mod">
          <ac:chgData name="Amalie Paulsen" userId="39cddf5216acb62b" providerId="LiveId" clId="{3902E2A7-FB1A-4077-8097-35ED5CF1A68C}" dt="2023-02-15T11:29:32.515" v="57" actId="20577"/>
          <ac:spMkLst>
            <pc:docMk/>
            <pc:sldMk cId="1543656428" sldId="262"/>
            <ac:spMk id="3" creationId="{0EAEE329-D53C-BBFA-22C2-1E2A7F509AC0}"/>
          </ac:spMkLst>
        </pc:spChg>
      </pc:sldChg>
      <pc:sldChg chg="modSp del">
        <pc:chgData name="Amalie Paulsen" userId="39cddf5216acb62b" providerId="LiveId" clId="{3902E2A7-FB1A-4077-8097-35ED5CF1A68C}" dt="2023-05-31T11:14:57.722" v="386" actId="47"/>
        <pc:sldMkLst>
          <pc:docMk/>
          <pc:sldMk cId="2640265082" sldId="263"/>
        </pc:sldMkLst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2640265082" sldId="263"/>
            <ac:spMk id="2" creationId="{D7836ABD-FF55-FA4D-231F-798B9C8671E8}"/>
          </ac:spMkLst>
        </pc:spChg>
        <pc:spChg chg="mod">
          <ac:chgData name="Amalie Paulsen" userId="39cddf5216acb62b" providerId="LiveId" clId="{3902E2A7-FB1A-4077-8097-35ED5CF1A68C}" dt="2023-05-31T11:13:52.035" v="279"/>
          <ac:spMkLst>
            <pc:docMk/>
            <pc:sldMk cId="2640265082" sldId="263"/>
            <ac:spMk id="3" creationId="{BB403E4F-4A1E-8023-2C69-EBEBCE2D02D4}"/>
          </ac:spMkLst>
        </pc:spChg>
      </pc:sldChg>
      <pc:sldChg chg="new del">
        <pc:chgData name="Amalie Paulsen" userId="39cddf5216acb62b" providerId="LiveId" clId="{3902E2A7-FB1A-4077-8097-35ED5CF1A68C}" dt="2023-05-31T11:14:00.648" v="281" actId="680"/>
        <pc:sldMkLst>
          <pc:docMk/>
          <pc:sldMk cId="177817287" sldId="264"/>
        </pc:sldMkLst>
      </pc:sldChg>
      <pc:sldChg chg="addSp delSp modSp new mod modClrScheme chgLayout">
        <pc:chgData name="Amalie Paulsen" userId="39cddf5216acb62b" providerId="LiveId" clId="{3902E2A7-FB1A-4077-8097-35ED5CF1A68C}" dt="2023-05-31T11:26:57.178" v="947" actId="1076"/>
        <pc:sldMkLst>
          <pc:docMk/>
          <pc:sldMk cId="3269700722" sldId="264"/>
        </pc:sldMkLst>
        <pc:spChg chg="mod">
          <ac:chgData name="Amalie Paulsen" userId="39cddf5216acb62b" providerId="LiveId" clId="{3902E2A7-FB1A-4077-8097-35ED5CF1A68C}" dt="2023-05-31T11:25:25.446" v="740" actId="26606"/>
          <ac:spMkLst>
            <pc:docMk/>
            <pc:sldMk cId="3269700722" sldId="264"/>
            <ac:spMk id="2" creationId="{692B0E9A-F092-BF3B-1A2E-89909DC4C529}"/>
          </ac:spMkLst>
        </pc:spChg>
        <pc:spChg chg="del mod">
          <ac:chgData name="Amalie Paulsen" userId="39cddf5216acb62b" providerId="LiveId" clId="{3902E2A7-FB1A-4077-8097-35ED5CF1A68C}" dt="2023-05-31T11:25:15.807" v="724" actId="22"/>
          <ac:spMkLst>
            <pc:docMk/>
            <pc:sldMk cId="3269700722" sldId="264"/>
            <ac:spMk id="3" creationId="{5C1BBA1D-A982-F2AE-4CCD-E175495A535F}"/>
          </ac:spMkLst>
        </pc:spChg>
        <pc:spChg chg="add mod">
          <ac:chgData name="Amalie Paulsen" userId="39cddf5216acb62b" providerId="LiveId" clId="{3902E2A7-FB1A-4077-8097-35ED5CF1A68C}" dt="2023-05-31T11:26:52.346" v="945" actId="14100"/>
          <ac:spMkLst>
            <pc:docMk/>
            <pc:sldMk cId="3269700722" sldId="264"/>
            <ac:spMk id="10" creationId="{C967234D-4608-10CB-840B-31F03FBA8373}"/>
          </ac:spMkLst>
        </pc:spChg>
        <pc:picChg chg="add mod ord">
          <ac:chgData name="Amalie Paulsen" userId="39cddf5216acb62b" providerId="LiveId" clId="{3902E2A7-FB1A-4077-8097-35ED5CF1A68C}" dt="2023-05-31T11:26:57.178" v="947" actId="1076"/>
          <ac:picMkLst>
            <pc:docMk/>
            <pc:sldMk cId="3269700722" sldId="264"/>
            <ac:picMk id="5" creationId="{CC765B47-6013-C849-8791-3EB70D286B47}"/>
          </ac:picMkLst>
        </pc:picChg>
      </pc:sldChg>
      <pc:sldChg chg="new del">
        <pc:chgData name="Amalie Paulsen" userId="39cddf5216acb62b" providerId="LiveId" clId="{3902E2A7-FB1A-4077-8097-35ED5CF1A68C}" dt="2023-05-31T11:15:18.761" v="389" actId="47"/>
        <pc:sldMkLst>
          <pc:docMk/>
          <pc:sldMk cId="13367681" sldId="265"/>
        </pc:sldMkLst>
      </pc:sldChg>
      <pc:sldChg chg="addSp modSp new mod">
        <pc:chgData name="Amalie Paulsen" userId="39cddf5216acb62b" providerId="LiveId" clId="{3902E2A7-FB1A-4077-8097-35ED5CF1A68C}" dt="2023-05-31T11:22:37.831" v="723" actId="20577"/>
        <pc:sldMkLst>
          <pc:docMk/>
          <pc:sldMk cId="1003470082" sldId="266"/>
        </pc:sldMkLst>
        <pc:spChg chg="mod">
          <ac:chgData name="Amalie Paulsen" userId="39cddf5216acb62b" providerId="LiveId" clId="{3902E2A7-FB1A-4077-8097-35ED5CF1A68C}" dt="2023-05-31T11:22:27.896" v="707" actId="20577"/>
          <ac:spMkLst>
            <pc:docMk/>
            <pc:sldMk cId="1003470082" sldId="266"/>
            <ac:spMk id="2" creationId="{3DD4374C-1537-8A77-3996-B30991435D03}"/>
          </ac:spMkLst>
        </pc:spChg>
        <pc:spChg chg="mod">
          <ac:chgData name="Amalie Paulsen" userId="39cddf5216acb62b" providerId="LiveId" clId="{3902E2A7-FB1A-4077-8097-35ED5CF1A68C}" dt="2023-05-31T11:22:37.831" v="723" actId="20577"/>
          <ac:spMkLst>
            <pc:docMk/>
            <pc:sldMk cId="1003470082" sldId="266"/>
            <ac:spMk id="3" creationId="{321A7400-F088-EA89-0518-FBC227B3B8AE}"/>
          </ac:spMkLst>
        </pc:spChg>
        <pc:picChg chg="add mod">
          <ac:chgData name="Amalie Paulsen" userId="39cddf5216acb62b" providerId="LiveId" clId="{3902E2A7-FB1A-4077-8097-35ED5CF1A68C}" dt="2023-05-31T11:22:18.242" v="684" actId="14100"/>
          <ac:picMkLst>
            <pc:docMk/>
            <pc:sldMk cId="1003470082" sldId="266"/>
            <ac:picMk id="5" creationId="{575D57CC-15A8-E67F-7416-2AC7218993DE}"/>
          </ac:picMkLst>
        </pc:picChg>
      </pc:sldChg>
      <pc:sldChg chg="addSp delSp modSp new mod">
        <pc:chgData name="Amalie Paulsen" userId="39cddf5216acb62b" providerId="LiveId" clId="{3902E2A7-FB1A-4077-8097-35ED5CF1A68C}" dt="2023-05-31T11:28:24.169" v="1014" actId="732"/>
        <pc:sldMkLst>
          <pc:docMk/>
          <pc:sldMk cId="1826646271" sldId="267"/>
        </pc:sldMkLst>
        <pc:spChg chg="mod">
          <ac:chgData name="Amalie Paulsen" userId="39cddf5216acb62b" providerId="LiveId" clId="{3902E2A7-FB1A-4077-8097-35ED5CF1A68C}" dt="2023-05-31T11:27:09.213" v="985" actId="20577"/>
          <ac:spMkLst>
            <pc:docMk/>
            <pc:sldMk cId="1826646271" sldId="267"/>
            <ac:spMk id="2" creationId="{7B0F38D1-75B3-BCFE-894E-4048BAAE301A}"/>
          </ac:spMkLst>
        </pc:spChg>
        <pc:spChg chg="del">
          <ac:chgData name="Amalie Paulsen" userId="39cddf5216acb62b" providerId="LiveId" clId="{3902E2A7-FB1A-4077-8097-35ED5CF1A68C}" dt="2023-05-31T11:27:23.599" v="986" actId="931"/>
          <ac:spMkLst>
            <pc:docMk/>
            <pc:sldMk cId="1826646271" sldId="267"/>
            <ac:spMk id="3" creationId="{8733B8CD-44F2-49A6-2D11-D2EBD49E7206}"/>
          </ac:spMkLst>
        </pc:spChg>
        <pc:spChg chg="add mod">
          <ac:chgData name="Amalie Paulsen" userId="39cddf5216acb62b" providerId="LiveId" clId="{3902E2A7-FB1A-4077-8097-35ED5CF1A68C}" dt="2023-05-31T11:27:46.962" v="1004" actId="21"/>
          <ac:spMkLst>
            <pc:docMk/>
            <pc:sldMk cId="1826646271" sldId="267"/>
            <ac:spMk id="11" creationId="{07C013E1-E2F1-D357-8F5B-75D7D786F52B}"/>
          </ac:spMkLst>
        </pc:spChg>
        <pc:picChg chg="add del mod">
          <ac:chgData name="Amalie Paulsen" userId="39cddf5216acb62b" providerId="LiveId" clId="{3902E2A7-FB1A-4077-8097-35ED5CF1A68C}" dt="2023-05-31T11:27:46.962" v="1004" actId="21"/>
          <ac:picMkLst>
            <pc:docMk/>
            <pc:sldMk cId="1826646271" sldId="267"/>
            <ac:picMk id="5" creationId="{E4976004-20E1-0963-1714-9E939DDFDC7A}"/>
          </ac:picMkLst>
        </pc:picChg>
        <pc:picChg chg="add del mod">
          <ac:chgData name="Amalie Paulsen" userId="39cddf5216acb62b" providerId="LiveId" clId="{3902E2A7-FB1A-4077-8097-35ED5CF1A68C}" dt="2023-05-31T11:27:33.645" v="999" actId="478"/>
          <ac:picMkLst>
            <pc:docMk/>
            <pc:sldMk cId="1826646271" sldId="267"/>
            <ac:picMk id="7" creationId="{1EBF4078-AAFB-52D8-1113-A21017212F0C}"/>
          </ac:picMkLst>
        </pc:picChg>
        <pc:picChg chg="add del mod">
          <ac:chgData name="Amalie Paulsen" userId="39cddf5216acb62b" providerId="LiveId" clId="{3902E2A7-FB1A-4077-8097-35ED5CF1A68C}" dt="2023-05-31T11:27:33.070" v="998" actId="478"/>
          <ac:picMkLst>
            <pc:docMk/>
            <pc:sldMk cId="1826646271" sldId="267"/>
            <ac:picMk id="9" creationId="{2D96567E-58CB-97AD-B1A0-E07E5605D821}"/>
          </ac:picMkLst>
        </pc:picChg>
        <pc:picChg chg="add mod modCrop">
          <ac:chgData name="Amalie Paulsen" userId="39cddf5216acb62b" providerId="LiveId" clId="{3902E2A7-FB1A-4077-8097-35ED5CF1A68C}" dt="2023-05-31T11:28:24.169" v="1014" actId="732"/>
          <ac:picMkLst>
            <pc:docMk/>
            <pc:sldMk cId="1826646271" sldId="267"/>
            <ac:picMk id="12" creationId="{1DC50F8A-7787-BDBC-1EB5-A22D5E08B029}"/>
          </ac:picMkLst>
        </pc:picChg>
        <pc:picChg chg="add del mod">
          <ac:chgData name="Amalie Paulsen" userId="39cddf5216acb62b" providerId="LiveId" clId="{3902E2A7-FB1A-4077-8097-35ED5CF1A68C}" dt="2023-05-31T11:28:01.973" v="1011" actId="21"/>
          <ac:picMkLst>
            <pc:docMk/>
            <pc:sldMk cId="1826646271" sldId="267"/>
            <ac:picMk id="13" creationId="{1DD77446-7312-2063-EB74-255525AC7F2A}"/>
          </ac:picMkLst>
        </pc:picChg>
      </pc:sldChg>
      <pc:sldChg chg="modSp add mod">
        <pc:chgData name="Amalie Paulsen" userId="39cddf5216acb62b" providerId="LiveId" clId="{3902E2A7-FB1A-4077-8097-35ED5CF1A68C}" dt="2023-05-31T11:28:39.461" v="1019" actId="1076"/>
        <pc:sldMkLst>
          <pc:docMk/>
          <pc:sldMk cId="1822796549" sldId="268"/>
        </pc:sldMkLst>
        <pc:picChg chg="mod modCrop">
          <ac:chgData name="Amalie Paulsen" userId="39cddf5216acb62b" providerId="LiveId" clId="{3902E2A7-FB1A-4077-8097-35ED5CF1A68C}" dt="2023-05-31T11:28:39.461" v="1019" actId="1076"/>
          <ac:picMkLst>
            <pc:docMk/>
            <pc:sldMk cId="1822796549" sldId="268"/>
            <ac:picMk id="12" creationId="{1DC50F8A-7787-BDBC-1EB5-A22D5E08B029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0DD29-9CA6-4F3D-89CC-EAF5EED8B399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24713-DBFA-473A-B015-38966A403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12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124713-DBFA-473A-B015-38966A4031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087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C3746-8060-C875-5F26-985F259E9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855B7B-9050-7E53-112D-8FBB7D9725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F82C8-F3AA-1496-5D7C-B067E06AD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C88C17-F078-82A3-068D-2AB29C505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3887B39-28BF-D2A4-2545-D5282237D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3805"/>
            <a:ext cx="10515600" cy="528315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766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?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6EE1B6C-5D70-11F9-F686-8EFC855B32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07B1F9A-4F0B-8B34-4D10-CD0B279C5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FAA5652-BED6-5C3A-F14A-4D08E9A26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833437"/>
            <a:ext cx="10515600" cy="36766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5E1CBA3-9A6B-E362-969A-F55911B444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4805363"/>
            <a:ext cx="10515600" cy="604837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5588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45370-00D3-8B59-3140-F05608F05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C1A745-2A7F-76AA-4CA1-C1D012DD78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7462F-1DD6-7474-73B3-F4747698D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283A5-05F6-E75E-CCE1-A1D18F129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BDED8-CB47-A4B7-B0FB-C66FF69FD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98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E7EC-618B-EF8B-A297-3D6094E57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1173A-F88D-95F6-F18D-D22476FC5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FFBA9-21DF-2E36-6291-C3B83B4A61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B851E-E648-E0F6-5C8D-39C47C395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53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8BC4F-7F50-CE5F-96B3-B29FCFEE8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61FD1-51ED-46FB-0166-8D54B1086A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88541"/>
            <a:ext cx="5181600" cy="5188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C27C1-5661-804B-E01D-7CF80643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988541"/>
            <a:ext cx="5181600" cy="5188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2E80DD-5AB8-355F-A3D1-18C25F1319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BBC99-7880-C31E-96DF-AB55A678E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BD513-EC0C-E90F-CF84-260FD422B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9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ACD0-033F-F4F3-0F41-5F5162647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0E4128-2569-4754-749E-09B9D4B5D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DF9FC-BAB3-90F3-BF29-C96DCE00A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96DCE-97C2-9E2F-7A0D-A13C722A8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BF7D06-535B-BCE8-4870-70CA70D69C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104412-83DF-D4B0-B6C3-C05CB72D70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3B304C-DDC0-5A54-1F6E-FC2324C3E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1F81EC-8414-CF74-6FC5-448B7C7A4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EAB1705-0D7A-45F0-D421-601BA0321C19}"/>
              </a:ext>
            </a:extLst>
          </p:cNvPr>
          <p:cNvSpPr txBox="1">
            <a:spLocks/>
          </p:cNvSpPr>
          <p:nvPr/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C0BCA-EC23-BA8D-A07D-0C3A2927E0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2" y="937328"/>
            <a:ext cx="10518776" cy="627945"/>
          </a:xfrm>
        </p:spPr>
        <p:txBody>
          <a:bodyPr>
            <a:normAutofit/>
          </a:bodyPr>
          <a:lstStyle>
            <a:lvl1pPr marL="0" indent="0">
              <a:buNone/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838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FEC96-A243-EAFC-28F9-43AA3A635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7D331-726D-814F-DE9F-077A0A20D9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0B9120-1DC5-6B64-0CC7-980D71AC7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E8BC6-3D9A-43D8-E65A-56B021D0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260839A-6729-5E26-467E-6F4268405BDF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833436" y="2383366"/>
            <a:ext cx="3932237" cy="348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2BA71C-9020-FA0D-3B23-ECB286657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0A3BDCE-199C-0A41-1B6D-BABAACAE8A23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833436" y="987425"/>
            <a:ext cx="3932237" cy="11461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7505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C7835-CD16-E073-2A07-D559E05FC0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7926" y="1809726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50AEB-646A-929C-7CF6-4E3D7285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7B27F-5809-673E-190B-F738B6EFC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14BC8-EA04-A595-7CCF-5AAF236E0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C6E4D9C-9483-ABA4-F25A-D9E4B7573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116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EF9DE-E4B9-01E1-D182-7FC1B3007B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15431"/>
            <a:ext cx="2628900" cy="5461531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402F5E-4CE1-F12D-133F-0CF1B350A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15433"/>
            <a:ext cx="7734300" cy="546153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39528-4B81-B1C5-1A83-A401523B2F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DEEF9-3391-2182-A62F-4E848171E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66AD6-0993-2223-8A40-6A68E18E0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7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E7EC-618B-EF8B-A297-3D6094E57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1173A-F88D-95F6-F18D-D22476FC5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FFBA9-21DF-2E36-6291-C3B83B4A61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B851E-E648-E0F6-5C8D-39C47C395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195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FEC96-A243-EAFC-28F9-43AA3A635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7D331-726D-814F-DE9F-077A0A20D9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0B9120-1DC5-6B64-0CC7-980D71AC7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E8BC6-3D9A-43D8-E65A-56B021D0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260839A-6729-5E26-467E-6F4268405BDF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833436" y="2383366"/>
            <a:ext cx="3932237" cy="348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2BA71C-9020-FA0D-3B23-ECB286657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0A3BDCE-199C-0A41-1B6D-BABAACAE8A23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833436" y="987425"/>
            <a:ext cx="3932237" cy="11461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73141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A440D59-807D-C03D-71D5-0986C1AFF0F7}"/>
              </a:ext>
            </a:extLst>
          </p:cNvPr>
          <p:cNvSpPr txBox="1">
            <a:spLocks/>
          </p:cNvSpPr>
          <p:nvPr/>
        </p:nvSpPr>
        <p:spPr>
          <a:xfrm>
            <a:off x="-274" y="-62772"/>
            <a:ext cx="12192000" cy="65578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5A4476-9B36-2A50-8097-DD671110390A}"/>
              </a:ext>
            </a:extLst>
          </p:cNvPr>
          <p:cNvSpPr txBox="1"/>
          <p:nvPr/>
        </p:nvSpPr>
        <p:spPr>
          <a:xfrm>
            <a:off x="-274" y="6457890"/>
            <a:ext cx="12192274" cy="40011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C7A2CF-7F4B-C2EF-7FA3-C76E80CDF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25818-D111-9CB3-83B4-11FCBAE6C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26" y="18097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53BD9-359C-3F9A-A326-2ABC04CEF8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1291C-E50D-B7E9-362E-5DE46D9C78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7DE7C-DDF6-C5F3-E8DD-37E637E3D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4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A85A0-A549-B315-FC06-65E6B303E7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Fluxonium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0B577-1917-EF18-E426-6216D8F3C0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/>
              <a:t>31/5-2023 Group meeting</a:t>
            </a:r>
          </a:p>
          <a:p>
            <a:pPr algn="r"/>
            <a:r>
              <a:rPr lang="en-US" dirty="0"/>
              <a:t>Amalie Paulsen</a:t>
            </a:r>
          </a:p>
          <a:p>
            <a:pPr algn="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3B88FA-DFB6-271F-6075-D98E6CE0E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30" y="2260773"/>
            <a:ext cx="6365887" cy="259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801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4374C-1537-8A77-3996-B30991435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Currently doing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A7400-F088-EA89-0518-FBC227B3B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training is in SEM </a:t>
            </a:r>
          </a:p>
          <a:p>
            <a:r>
              <a:rPr lang="en-US" dirty="0"/>
              <a:t>Making bonding pads in </a:t>
            </a:r>
            <a:r>
              <a:rPr lang="en-US" dirty="0" err="1"/>
              <a:t>GDSPy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ext, handwriting&#10;&#10;Description automatically generated">
            <a:extLst>
              <a:ext uri="{FF2B5EF4-FFF2-40B4-BE49-F238E27FC236}">
                <a16:creationId xmlns:a16="http://schemas.microsoft.com/office/drawing/2014/main" id="{575D57CC-15A8-E67F-7416-2AC721899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39571" y="506237"/>
            <a:ext cx="3599787" cy="787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70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B0E9A-F092-BF3B-1A2E-89909DC4C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</p:spPr>
        <p:txBody>
          <a:bodyPr anchor="ctr">
            <a:normAutofit/>
          </a:bodyPr>
          <a:lstStyle/>
          <a:p>
            <a:r>
              <a:rPr lang="en-US" sz="3700"/>
              <a:t>Resonators – Design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765B47-6013-C849-8791-3EB70D286B4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60252" y="641961"/>
            <a:ext cx="5792638" cy="5778154"/>
          </a:xfrm>
          <a:noFill/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C967234D-4608-10CB-840B-31F03FBA83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83592" y="988541"/>
            <a:ext cx="3170208" cy="5188422"/>
          </a:xfrm>
        </p:spPr>
        <p:txBody>
          <a:bodyPr>
            <a:normAutofit/>
          </a:bodyPr>
          <a:lstStyle/>
          <a:p>
            <a:r>
              <a:rPr lang="en-US" sz="2000" dirty="0"/>
              <a:t>10x10 chip, 200nm Al, soft baked A4 resist, spun at 4000rpm for 1 min and baked at 115C for 2 min.</a:t>
            </a:r>
          </a:p>
          <a:p>
            <a:r>
              <a:rPr lang="en-US" sz="2000" dirty="0"/>
              <a:t>Perfect develop and etch</a:t>
            </a:r>
          </a:p>
        </p:txBody>
      </p:sp>
    </p:spTree>
    <p:extLst>
      <p:ext uri="{BB962C8B-B14F-4D97-AF65-F5344CB8AC3E}">
        <p14:creationId xmlns:p14="http://schemas.microsoft.com/office/powerpoint/2010/main" val="326970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38D1-75B3-BCFE-894E-4048BAAE3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chip_1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7C013E1-E2F1-D357-8F5B-75D7D786F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4" descr="A picture containing screenshot, text, design&#10;&#10;Description automatically generated">
            <a:extLst>
              <a:ext uri="{FF2B5EF4-FFF2-40B4-BE49-F238E27FC236}">
                <a16:creationId xmlns:a16="http://schemas.microsoft.com/office/drawing/2014/main" id="{1DC50F8A-7787-BDBC-1EB5-A22D5E08B0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0" b="15186"/>
          <a:stretch/>
        </p:blipFill>
        <p:spPr>
          <a:xfrm>
            <a:off x="3945146" y="893805"/>
            <a:ext cx="4945811" cy="45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46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38D1-75B3-BCFE-894E-4048BAAE3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chip_1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7C013E1-E2F1-D357-8F5B-75D7D786F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4" descr="A picture containing screenshot, text, design&#10;&#10;Description automatically generated">
            <a:extLst>
              <a:ext uri="{FF2B5EF4-FFF2-40B4-BE49-F238E27FC236}">
                <a16:creationId xmlns:a16="http://schemas.microsoft.com/office/drawing/2014/main" id="{1DC50F8A-7787-BDBC-1EB5-A22D5E08B0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" t="-1" r="1" b="-449"/>
          <a:stretch/>
        </p:blipFill>
        <p:spPr>
          <a:xfrm>
            <a:off x="3571336" y="893805"/>
            <a:ext cx="5319621" cy="535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796549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Custom 4">
      <a:dk1>
        <a:srgbClr val="FFFFFF"/>
      </a:dk1>
      <a:lt1>
        <a:sysClr val="window" lastClr="FFFFFF"/>
      </a:lt1>
      <a:dk2>
        <a:srgbClr val="171616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171616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41123869-680F-49DD-A76D-50A2D8F9F19A}" vid="{BD6B2BD6-20FD-46B8-9ACB-400F7ABF40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1288</TotalTime>
  <Words>57</Words>
  <Application>Microsoft Office PowerPoint</Application>
  <PresentationFormat>Widescreen</PresentationFormat>
  <Paragraphs>12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Theme1</vt:lpstr>
      <vt:lpstr>Fluxonium</vt:lpstr>
      <vt:lpstr>Currently doing</vt:lpstr>
      <vt:lpstr>Resonators – Design</vt:lpstr>
      <vt:lpstr>chip_1</vt:lpstr>
      <vt:lpstr>chip_1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Fluxonium</dc:title>
  <dc:creator>Amalie Paulsen</dc:creator>
  <cp:lastModifiedBy>Amalie Terese Jiao Paulsen</cp:lastModifiedBy>
  <cp:revision>1</cp:revision>
  <dcterms:created xsi:type="dcterms:W3CDTF">2023-02-14T14:38:40Z</dcterms:created>
  <dcterms:modified xsi:type="dcterms:W3CDTF">2023-05-31T11:28:40Z</dcterms:modified>
</cp:coreProperties>
</file>

<file path=docProps/thumbnail.jpeg>
</file>